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notesMasterIdLst>
    <p:notesMasterId r:id="rId13"/>
  </p:notesMasterIdLst>
  <p:handoutMasterIdLst>
    <p:handoutMasterId r:id="rId14"/>
  </p:handoutMasterIdLst>
  <p:sldIdLst>
    <p:sldId id="256" r:id="rId5"/>
    <p:sldId id="280" r:id="rId6"/>
    <p:sldId id="261" r:id="rId7"/>
    <p:sldId id="260" r:id="rId8"/>
    <p:sldId id="263" r:id="rId9"/>
    <p:sldId id="276" r:id="rId10"/>
    <p:sldId id="265" r:id="rId11"/>
    <p:sldId id="27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21DA515-44AA-45EC-B0F9-87A4C71C9AE0}">
          <p14:sldIdLst>
            <p14:sldId id="256"/>
            <p14:sldId id="280"/>
            <p14:sldId id="261"/>
          </p14:sldIdLst>
        </p14:section>
        <p14:section name="Untitled Section" id="{02DD259B-FA41-48DE-89D6-187C543237E9}">
          <p14:sldIdLst>
            <p14:sldId id="260"/>
            <p14:sldId id="263"/>
            <p14:sldId id="276"/>
            <p14:sldId id="265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CAAD20-BF84-4BD8-9B89-73C41DE38858}" v="5" dt="2021-10-27T21:34:06.3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32" autoAdjust="0"/>
  </p:normalViewPr>
  <p:slideViewPr>
    <p:cSldViewPr snapToGrid="0">
      <p:cViewPr>
        <p:scale>
          <a:sx n="100" d="100"/>
          <a:sy n="100" d="100"/>
        </p:scale>
        <p:origin x="-38" y="-811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845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 al yhyha" userId="ce41b2c8644b8bea" providerId="LiveId" clId="{C4CAAD20-BF84-4BD8-9B89-73C41DE38858}"/>
    <pc:docChg chg="undo custSel addSld delSld modSld modSection">
      <pc:chgData name="ali al yhyha" userId="ce41b2c8644b8bea" providerId="LiveId" clId="{C4CAAD20-BF84-4BD8-9B89-73C41DE38858}" dt="2021-10-27T21:34:06.387" v="7"/>
      <pc:docMkLst>
        <pc:docMk/>
      </pc:docMkLst>
      <pc:sldChg chg="del">
        <pc:chgData name="ali al yhyha" userId="ce41b2c8644b8bea" providerId="LiveId" clId="{C4CAAD20-BF84-4BD8-9B89-73C41DE38858}" dt="2021-10-27T19:42:06.386" v="3" actId="47"/>
        <pc:sldMkLst>
          <pc:docMk/>
          <pc:sldMk cId="3446797337" sldId="259"/>
        </pc:sldMkLst>
      </pc:sldChg>
      <pc:sldChg chg="add del">
        <pc:chgData name="ali al yhyha" userId="ce41b2c8644b8bea" providerId="LiveId" clId="{C4CAAD20-BF84-4BD8-9B89-73C41DE38858}" dt="2021-10-27T19:41:25.809" v="1" actId="47"/>
        <pc:sldMkLst>
          <pc:docMk/>
          <pc:sldMk cId="4212917468" sldId="260"/>
        </pc:sldMkLst>
      </pc:sldChg>
      <pc:sldChg chg="modAnim">
        <pc:chgData name="ali al yhyha" userId="ce41b2c8644b8bea" providerId="LiveId" clId="{C4CAAD20-BF84-4BD8-9B89-73C41DE38858}" dt="2021-10-27T21:34:06.387" v="7"/>
        <pc:sldMkLst>
          <pc:docMk/>
          <pc:sldMk cId="1527386939" sldId="261"/>
        </pc:sldMkLst>
      </pc:sldChg>
      <pc:sldChg chg="modAnim">
        <pc:chgData name="ali al yhyha" userId="ce41b2c8644b8bea" providerId="LiveId" clId="{C4CAAD20-BF84-4BD8-9B89-73C41DE38858}" dt="2021-10-27T19:43:18.890" v="4"/>
        <pc:sldMkLst>
          <pc:docMk/>
          <pc:sldMk cId="2563119616" sldId="26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B2F5F-49ED-40E3-A1A5-941FF8279870}" type="datetimeFigureOut">
              <a:rPr lang="en-US" smtClean="0"/>
              <a:t>10/28/2021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B74FA-BCF5-412C-B474-5CA730E53D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C1060-699B-414A-8D16-7630F8BDD05E}" type="datetimeFigureOut">
              <a:rPr lang="en-US" smtClean="0"/>
              <a:t>10/27/2021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DF348-2A86-4531-BD4E-BD8C0BBDAD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30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2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/>
            </a:lvl1pPr>
          </a:lstStyle>
          <a:p>
            <a:r>
              <a:rPr lang="en-US" dirty="0"/>
              <a:t>Click to edit Master TEXT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0" y="635000"/>
            <a:ext cx="5171770" cy="2039374"/>
          </a:xfrm>
        </p:spPr>
        <p:txBody>
          <a:bodyPr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 master text style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68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1762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1762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76021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6021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45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45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77512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</p:sldLayoutIdLst>
  <p:hf hdr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r" defTabSz="914400" rtl="1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r" defTabSz="914400" rtl="1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r" defTabSz="914400" rtl="1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r" defTabSz="914400" rtl="1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dgycoder.net/2012/01/promise-of-html5.html" TargetMode="External"/><Relationship Id="rId7" Type="http://schemas.openxmlformats.org/officeDocument/2006/relationships/hyperlink" Target="https://commons.wikimedia.org/wiki/File:Javascript-shield.sv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hyperlink" Target="http://luizricardo.org/2014/03/entenda-como-zebrar-uma-tabela-com-css/" TargetMode="Externa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boneskull.com/vscode-for-webstorm-users/" TargetMode="External"/><Relationship Id="rId7" Type="http://schemas.openxmlformats.org/officeDocument/2006/relationships/hyperlink" Target="http://informationtransfereconomics.blogspot.com/2017/02/information-equilibrium-code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blog.extramaster.net/2014/06/flat-google-chrome-google-chrome-canary.html" TargetMode="External"/><Relationship Id="rId4" Type="http://schemas.openxmlformats.org/officeDocument/2006/relationships/image" Target="../media/image12.png"/><Relationship Id="rId9" Type="http://schemas.openxmlformats.org/officeDocument/2006/relationships/hyperlink" Target="https://pngimg.com/download/7656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627016"/>
            <a:ext cx="6389027" cy="5601790"/>
          </a:xfrm>
        </p:spPr>
        <p:txBody>
          <a:bodyPr/>
          <a:lstStyle/>
          <a:p>
            <a:r>
              <a:rPr lang="en-US" dirty="0"/>
              <a:t>Countries of the world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/>
          <a:lstStyle/>
          <a:p>
            <a:r>
              <a:rPr lang="en-US" dirty="0"/>
              <a:t>Ali Ibrahim </a:t>
            </a:r>
            <a:r>
              <a:rPr lang="en-US" dirty="0" err="1"/>
              <a:t>Alyahya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E978E5-A108-48C9-A3A4-6EAE2768E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71" y="4929883"/>
            <a:ext cx="2106440" cy="12880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4723186" cy="209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sz="4600" kern="1200" cap="all" spc="12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the project all about</a:t>
            </a: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500737" cy="35941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 rtl="0"/>
            <a:r>
              <a:rPr lang="en-US" dirty="0">
                <a:solidFill>
                  <a:schemeClr val="tx1"/>
                </a:solidFill>
              </a:rPr>
              <a:t>A website that takes you around the world and sees picturesque tourist and heritage sites, helping to choose the right destination</a:t>
            </a:r>
          </a:p>
        </p:txBody>
      </p:sp>
      <p:pic>
        <p:nvPicPr>
          <p:cNvPr id="21" name="Picture Placeholder 20" descr="Picture of a train going through a city ">
            <a:extLst>
              <a:ext uri="{FF2B5EF4-FFF2-40B4-BE49-F238E27FC236}">
                <a16:creationId xmlns:a16="http://schemas.microsoft.com/office/drawing/2014/main" id="{86DC3AB9-5DEA-476D-AAA6-F455743198E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03" r="23405" b="7"/>
          <a:stretch/>
        </p:blipFill>
        <p:spPr>
          <a:xfrm>
            <a:off x="6094474" y="10"/>
            <a:ext cx="3054096" cy="3428990"/>
          </a:xfrm>
          <a:prstGeom prst="rect">
            <a:avLst/>
          </a:prstGeom>
        </p:spPr>
      </p:pic>
      <p:pic>
        <p:nvPicPr>
          <p:cNvPr id="19" name="Picture Placeholder 18" descr="A close-up of a building black and white">
            <a:extLst>
              <a:ext uri="{FF2B5EF4-FFF2-40B4-BE49-F238E27FC236}">
                <a16:creationId xmlns:a16="http://schemas.microsoft.com/office/drawing/2014/main" id="{072F7D0B-B934-4714-AB6E-C61108C82C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" b="-6"/>
          <a:stretch/>
        </p:blipFill>
        <p:spPr>
          <a:xfrm>
            <a:off x="9147048" y="10"/>
            <a:ext cx="3044952" cy="3428990"/>
          </a:xfrm>
          <a:prstGeom prst="rect">
            <a:avLst/>
          </a:prstGeom>
        </p:spPr>
      </p:pic>
      <p:pic>
        <p:nvPicPr>
          <p:cNvPr id="15" name="Picture Placeholder 14" descr="A brick wall with a word painted on it">
            <a:extLst>
              <a:ext uri="{FF2B5EF4-FFF2-40B4-BE49-F238E27FC236}">
                <a16:creationId xmlns:a16="http://schemas.microsoft.com/office/drawing/2014/main" id="{BE32D43A-F9E0-4193-81D0-A9A8A08EF7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056" r="4" b="37937"/>
          <a:stretch/>
        </p:blipFill>
        <p:spPr>
          <a:xfrm>
            <a:off x="6092952" y="3429000"/>
            <a:ext cx="6099048" cy="3429000"/>
          </a:xfrm>
          <a:prstGeom prst="rect">
            <a:avLst/>
          </a:prstGeo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3720" y="6356350"/>
            <a:ext cx="323697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20XX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17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project requirement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2C723F-2DB3-43F7-B000-0C804308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dirty="0"/>
              <a:t>Home Page, Favorite Page, Content page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dirty="0"/>
              <a:t>Display the countries names and images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dirty="0"/>
              <a:t>Simple and modern layout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dirty="0"/>
              <a:t>Search Functionality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7200" dirty="0"/>
              <a:t>Design the project</a:t>
            </a:r>
          </a:p>
        </p:txBody>
      </p:sp>
      <p:pic>
        <p:nvPicPr>
          <p:cNvPr id="10" name="Content Placeholder 9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63650A54-DD02-4707-9F88-75BFCD997B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/>
        </p:blipFill>
        <p:spPr>
          <a:xfrm>
            <a:off x="0" y="2269724"/>
            <a:ext cx="3495040" cy="4593594"/>
          </a:xfrm>
          <a:prstGeom prst="rect">
            <a:avLst/>
          </a:prstGeom>
        </p:spPr>
      </p:pic>
      <p:pic>
        <p:nvPicPr>
          <p:cNvPr id="48" name="Content Placeholder 47" descr="Text&#10;&#10;Description automatically generated with medium confidence">
            <a:extLst>
              <a:ext uri="{FF2B5EF4-FFF2-40B4-BE49-F238E27FC236}">
                <a16:creationId xmlns:a16="http://schemas.microsoft.com/office/drawing/2014/main" id="{5C9458CD-81B0-4F45-AB88-A9B479D7008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495040" y="2269724"/>
            <a:ext cx="3352800" cy="5007260"/>
          </a:xfrm>
        </p:spPr>
      </p:pic>
      <p:pic>
        <p:nvPicPr>
          <p:cNvPr id="50" name="Content Placeholder 49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F2E5A295-FE89-4EC0-828C-B288F6F04E8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6847840" y="2269724"/>
            <a:ext cx="5415280" cy="4926050"/>
          </a:xfrm>
        </p:spPr>
      </p:pic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Used technologies </a:t>
            </a:r>
          </a:p>
        </p:txBody>
      </p:sp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EE42DEA0-935C-49FE-BE40-BCB59090B3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445688" y="2807117"/>
            <a:ext cx="1790700" cy="1790700"/>
          </a:xfrm>
        </p:spPr>
      </p:pic>
      <p:pic>
        <p:nvPicPr>
          <p:cNvPr id="57" name="Picture Placeholder 56">
            <a:extLst>
              <a:ext uri="{FF2B5EF4-FFF2-40B4-BE49-F238E27FC236}">
                <a16:creationId xmlns:a16="http://schemas.microsoft.com/office/drawing/2014/main" id="{D1E913C6-6F9A-4BFE-ABDE-52ADAB4FCB0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805"/>
          <a:stretch/>
        </p:blipFill>
        <p:spPr>
          <a:xfrm>
            <a:off x="5200650" y="2915920"/>
            <a:ext cx="1790700" cy="1585966"/>
          </a:xfrm>
        </p:spPr>
      </p:pic>
      <p:pic>
        <p:nvPicPr>
          <p:cNvPr id="61" name="Picture Placeholder 60">
            <a:extLst>
              <a:ext uri="{FF2B5EF4-FFF2-40B4-BE49-F238E27FC236}">
                <a16:creationId xmlns:a16="http://schemas.microsoft.com/office/drawing/2014/main" id="{D8BFA52E-B08F-4B5B-A43C-C6F0C360E44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/>
        </p:blipFill>
        <p:spPr>
          <a:xfrm>
            <a:off x="8215470" y="2807117"/>
            <a:ext cx="1269578" cy="1790700"/>
          </a:xfr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E71CD06-C978-4E7A-B0F3-D7CE7E78D3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45688" y="4883220"/>
            <a:ext cx="1790700" cy="35029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HTML5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A519495-0B62-4946-8849-85BAE273E1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00650" y="4883220"/>
            <a:ext cx="1790700" cy="35029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CSS3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DF0EBCDF-924B-48F4-A7F7-666B321BFC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54909" y="4883220"/>
            <a:ext cx="1790700" cy="35029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30" grpId="0" build="p"/>
      <p:bldP spid="3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TOOLS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D516A5A0-8123-4B7D-BD30-B2D022205C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7254" t="-1088" r="-3973" b="-15169"/>
          <a:stretch/>
        </p:blipFill>
        <p:spPr>
          <a:xfrm>
            <a:off x="1066800" y="3048000"/>
            <a:ext cx="1790700" cy="1790700"/>
          </a:xfrm>
        </p:spPr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B375FB50-A257-4B50-BF65-A8726EA3DE7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31" b="31"/>
          <a:stretch/>
        </p:blipFill>
        <p:spPr>
          <a:xfrm>
            <a:off x="3821762" y="3048000"/>
            <a:ext cx="1790700" cy="1790700"/>
          </a:xfrm>
        </p:spPr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359D67C4-F6D0-46E3-93F5-9FE7A7864BC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23750" r="23750"/>
          <a:stretch/>
        </p:blipFill>
        <p:spPr>
          <a:xfrm>
            <a:off x="6576021" y="3048000"/>
            <a:ext cx="1790700" cy="1790700"/>
          </a:xfrm>
        </p:spPr>
      </p:pic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152C2478-9882-4057-92CE-DCE900E4646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/>
        </p:blipFill>
        <p:spPr>
          <a:xfrm>
            <a:off x="9334500" y="3048000"/>
            <a:ext cx="1790700" cy="17907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0A9309-924A-44F0-90F3-08845DBA67D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VS code</a:t>
            </a:r>
            <a:endParaRPr lang="ar-SA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F16C38D-21A4-4CA4-AD99-52089BCB4B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Chrome</a:t>
            </a:r>
            <a:endParaRPr lang="ar-SA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B3DF36-D130-4B14-ABDA-4BDE2477FF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GitHub</a:t>
            </a:r>
            <a:endParaRPr lang="ar-SA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E3AF4AA-4C08-4019-AE64-5CE2F991CC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Photoshop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41679364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5" grpId="0" build="p"/>
      <p:bldP spid="17" grpId="0" build="p"/>
      <p:bldP spid="1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collage of photos of a city&#10;&#10;Description automatically generated with low confidence">
            <a:extLst>
              <a:ext uri="{FF2B5EF4-FFF2-40B4-BE49-F238E27FC236}">
                <a16:creationId xmlns:a16="http://schemas.microsoft.com/office/drawing/2014/main" id="{11E9654D-DE53-4D49-904A-5AF3D51571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r="1400" b="700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CB98331E-6CDC-406E-B820-9B97E9B9B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3326"/>
            <a:ext cx="12191999" cy="562741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56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1486894"/>
            <a:ext cx="10267950" cy="26840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8800" dirty="0">
                <a:solidFill>
                  <a:srgbClr val="FFFFFF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D9F93E89-6BB0-44BD-A234-9F074757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7" name="Picture Placeholder 26" descr="Image of a typewriter with &quot;The End.&quot; typed on the paper. ">
            <a:extLst>
              <a:ext uri="{FF2B5EF4-FFF2-40B4-BE49-F238E27FC236}">
                <a16:creationId xmlns:a16="http://schemas.microsoft.com/office/drawing/2014/main" id="{E3EEA078-72A4-4C20-94E7-BFB4F43346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804" y="1225484"/>
            <a:ext cx="4059934" cy="3951807"/>
          </a:xfrm>
        </p:spPr>
      </p:pic>
    </p:spTree>
    <p:extLst>
      <p:ext uri="{BB962C8B-B14F-4D97-AF65-F5344CB8AC3E}">
        <p14:creationId xmlns:p14="http://schemas.microsoft.com/office/powerpoint/2010/main" val="2452352329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0EFE35-5C2D-4EEC-93CA-7B3D408873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51B918-0091-4E96-9E28-42B87D9557A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3878E47-D7B4-44CA-8507-24783F79A5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Fracture design</Template>
  <TotalTime>181</TotalTime>
  <Words>79</Words>
  <Application>Microsoft Office PowerPoint</Application>
  <PresentationFormat>Widescreen</PresentationFormat>
  <Paragraphs>26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Franklin Gothic Demi Cond</vt:lpstr>
      <vt:lpstr>Franklin Gothic Medium</vt:lpstr>
      <vt:lpstr>Wingdings</vt:lpstr>
      <vt:lpstr>JuxtaposeVTI</vt:lpstr>
      <vt:lpstr>Countries of the world</vt:lpstr>
      <vt:lpstr>What is the project all about</vt:lpstr>
      <vt:lpstr>project requirement</vt:lpstr>
      <vt:lpstr>Design the project</vt:lpstr>
      <vt:lpstr>Used technologies </vt:lpstr>
      <vt:lpstr>Used TOOLS</vt:lpstr>
      <vt:lpstr>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Countries of the world</dc:title>
  <dc:creator>ali al yhyha</dc:creator>
  <cp:lastModifiedBy>ali al yhyha</cp:lastModifiedBy>
  <cp:revision>1</cp:revision>
  <dcterms:created xsi:type="dcterms:W3CDTF">2021-10-27T17:50:16Z</dcterms:created>
  <dcterms:modified xsi:type="dcterms:W3CDTF">2021-10-27T21:34:10Z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